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A821-8A7B-4056-B06F-B97D14BE6394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601547-EC3A-4EF3-A985-7B9544007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A821-8A7B-4056-B06F-B97D14BE6394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1547-EC3A-4EF3-A985-7B9544007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A821-8A7B-4056-B06F-B97D14BE6394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1547-EC3A-4EF3-A985-7B9544007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BFA821-8A7B-4056-B06F-B97D14BE6394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3601547-EC3A-4EF3-A985-7B9544007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A821-8A7B-4056-B06F-B97D14BE6394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1547-EC3A-4EF3-A985-7B9544007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A821-8A7B-4056-B06F-B97D14BE6394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1547-EC3A-4EF3-A985-7B9544007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1547-EC3A-4EF3-A985-7B9544007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A821-8A7B-4056-B06F-B97D14BE6394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A821-8A7B-4056-B06F-B97D14BE6394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1547-EC3A-4EF3-A985-7B9544007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A821-8A7B-4056-B06F-B97D14BE6394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1547-EC3A-4EF3-A985-7B95440077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BFA821-8A7B-4056-B06F-B97D14BE6394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601547-EC3A-4EF3-A985-7B9544007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A821-8A7B-4056-B06F-B97D14BE6394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601547-EC3A-4EF3-A985-7B9544007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BFA821-8A7B-4056-B06F-B97D14BE6394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3601547-EC3A-4EF3-A985-7B95440077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http://joursev.ru/wp-content/uploads/2019/05/K-75-letiyu-Velikoy-Pobedyi-696x34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nb-ra.ru/media/CACHE/images/news-albums/9_%D0%BC%D0%B0%D1%8F/464d786f0e1cae2f348bff8094b341eb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143380"/>
            <a:ext cx="342902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06154" y="3869770"/>
            <a:ext cx="3637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ВИРТУАЛЬНАЯ ВЫСТАВКА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4737048"/>
            <a:ext cx="5500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Муниципальное бюджетное учреждение культуры           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Кагальницкого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района</a:t>
            </a: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«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Межпоселенческая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центральная библиотека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им.С.А.Королева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81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Михаил Шолохов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Судьба человека»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Михаил Шолохов написал этот рассказ на основе реальной истории, произошедшей с ним в 1946 году. Однажды он случайно встретил на переправе через реку мужчину, который вел за руку мальчугана; остановившись, чтобы отдохнуть, он и поведали писателю свою историю.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Главный </a:t>
            </a:r>
            <a:r>
              <a:rPr lang="ru-RU" sz="1400" dirty="0">
                <a:solidFill>
                  <a:schemeClr val="bg1"/>
                </a:solidFill>
              </a:rPr>
              <a:t>герой рассказа, Андрей Соколов, был вынужден оставить дом, хорошую работу, любимую жену и троих детей, и уйти на фронт. На передовой он ведет себя очень достойно и всегда готов оказать помощь товарищу, выполнить сложные поручения командования. Война отбирает у Соколова всё – родные гибнут, дом сгорает; если бы не Ванюша, которого герой усыновляет, солдат точно бы помутился рассудком.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«</a:t>
            </a:r>
            <a:r>
              <a:rPr lang="ru-RU" sz="1400" dirty="0">
                <a:solidFill>
                  <a:schemeClr val="bg1"/>
                </a:solidFill>
              </a:rPr>
              <a:t>Судьба человека» – рассказ о судьбе целого народа, об ужасах, творившихся в немецком плену, о твердости характера и нравственной победе, которая стала символом победы советских войск под Сталинградом.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309634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89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Константин Симонов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Живые и мертвые»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Константина Симонова читатели знают больше как поэта – и это не удивительно, учитывая сокрушительную силу его самого знаменитого стихотворения «Жди меня». Однако проза Симонова ничуть не уступает его рифмованному творчеству.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Великой Отечественной войне посвящена, в частности, трилогия «Живые и мертвые». Она состоит из книг «Живые и мертвые», «Солдатами не рождаются» и «Последнее лето». И профессионалы, и просто ценители военной литературы признают, что это – одно из лучших художественных произведений в своём жанре. </a:t>
            </a:r>
            <a:r>
              <a:rPr lang="ru-RU" sz="1400" dirty="0" err="1">
                <a:solidFill>
                  <a:schemeClr val="bg1"/>
                </a:solidFill>
              </a:rPr>
              <a:t>Симоновский</a:t>
            </a:r>
            <a:r>
              <a:rPr lang="ru-RU" sz="1400" dirty="0">
                <a:solidFill>
                  <a:schemeClr val="bg1"/>
                </a:solidFill>
              </a:rPr>
              <a:t> уникальный взгляд, талант поэта и публициста в одном авторе – всё это сделало «Живых и мертвых» поистине уникальным произведением. Особенно важно то, что первая книга практически воспроизводит личный фронтовой дневник Симонова (он был отдельно опубликован под названием «Сто суток войны»).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396044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939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Список можно продолжать долго. «Жизнь и судьба» </a:t>
            </a:r>
            <a:r>
              <a:rPr lang="ru-RU" dirty="0" err="1">
                <a:solidFill>
                  <a:schemeClr val="bg1"/>
                </a:solidFill>
              </a:rPr>
              <a:t>Гроссмана</a:t>
            </a:r>
            <a:r>
              <a:rPr lang="ru-RU" dirty="0">
                <a:solidFill>
                  <a:schemeClr val="bg1"/>
                </a:solidFill>
              </a:rPr>
              <a:t>, «Берег», «Выбор», «Горячий снег» Юрия Бондарева, ставшие классическими экранизациями «Щит и меч» Вадима Кожевникова и «Семнадцать мгновений весны» Юлиана Семенова. Эпический трехтомник «Война» Ивана </a:t>
            </a:r>
            <a:r>
              <a:rPr lang="ru-RU" dirty="0" err="1">
                <a:solidFill>
                  <a:schemeClr val="bg1"/>
                </a:solidFill>
              </a:rPr>
              <a:t>Стаднюка</a:t>
            </a:r>
            <a:r>
              <a:rPr lang="ru-RU" dirty="0">
                <a:solidFill>
                  <a:schemeClr val="bg1"/>
                </a:solidFill>
              </a:rPr>
              <a:t>, «Битва за Москву. Версия Генерального штаба» под редакцией маршала Шапошникова, или трехтомные «Воспоминания и размышления» маршала Георгия Жукова. Нет числа попыткам понять, что происходит с людьми на войне. Нет полной картины, нет черного и белого. Есть только частные случаи, озаренные редкой надеждой и удивление от того, что такое можно пережить и остаться человеком.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2192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Читать , чтобы  знать  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20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828836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cs typeface="Aharoni" pitchFamily="2" charset="-79"/>
              </a:rPr>
              <a:t>Прошла война, прошла страда,</a:t>
            </a:r>
          </a:p>
          <a:p>
            <a:r>
              <a:rPr lang="ru-RU" sz="4800" dirty="0">
                <a:solidFill>
                  <a:schemeClr val="bg1"/>
                </a:solidFill>
                <a:cs typeface="Aharoni" pitchFamily="2" charset="-79"/>
              </a:rPr>
              <a:t>Но боль взывает к людям.</a:t>
            </a:r>
          </a:p>
          <a:p>
            <a:r>
              <a:rPr lang="ru-RU" sz="4800" dirty="0">
                <a:solidFill>
                  <a:schemeClr val="bg1"/>
                </a:solidFill>
                <a:cs typeface="Aharoni" pitchFamily="2" charset="-79"/>
              </a:rPr>
              <a:t>Давайте, люди, никогда</a:t>
            </a:r>
          </a:p>
          <a:p>
            <a:r>
              <a:rPr lang="ru-RU" sz="4800" dirty="0">
                <a:solidFill>
                  <a:schemeClr val="bg1"/>
                </a:solidFill>
                <a:cs typeface="Aharoni" pitchFamily="2" charset="-79"/>
              </a:rPr>
              <a:t>Об этом не забудем. </a:t>
            </a:r>
          </a:p>
        </p:txBody>
      </p:sp>
      <p:pic>
        <p:nvPicPr>
          <p:cNvPr id="4098" name="Picture 2" descr="C:\Users\Администратор\Desktop\фото Георгиевская ленточка htm_files\209100827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520280" cy="249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31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59936" cy="4251176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«Эта память - верьте,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 люди, - всей земле нужна...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 Если мы войну забудем,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 вновь придет война».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     </a:t>
            </a:r>
            <a:r>
              <a:rPr lang="ru-RU" sz="2800" dirty="0">
                <a:solidFill>
                  <a:srgbClr val="C00000"/>
                </a:solidFill>
              </a:rPr>
              <a:t>Р. </a:t>
            </a:r>
            <a:r>
              <a:rPr lang="ru-RU" sz="2800" dirty="0" smtClean="0">
                <a:solidFill>
                  <a:srgbClr val="C00000"/>
                </a:solidFill>
              </a:rPr>
              <a:t>Рождественский</a:t>
            </a:r>
            <a:endParaRPr lang="ru-RU" sz="28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2886"/>
            <a:ext cx="4104456" cy="502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24936" cy="13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016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500174"/>
            <a:ext cx="5429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Уважаемые пользователи библиотеки</a:t>
            </a:r>
            <a:r>
              <a:rPr lang="ru-RU" dirty="0" smtClean="0">
                <a:solidFill>
                  <a:schemeClr val="bg1"/>
                </a:solidFill>
              </a:rPr>
              <a:t>!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     Книги </a:t>
            </a:r>
            <a:r>
              <a:rPr lang="ru-RU" dirty="0" smtClean="0">
                <a:solidFill>
                  <a:schemeClr val="bg1"/>
                </a:solidFill>
              </a:rPr>
              <a:t>этих авторов имеются в фонде  </a:t>
            </a:r>
            <a:r>
              <a:rPr lang="ru-RU" dirty="0" err="1" smtClean="0">
                <a:solidFill>
                  <a:schemeClr val="bg1"/>
                </a:solidFill>
              </a:rPr>
              <a:t>Кагальницкой</a:t>
            </a:r>
            <a:r>
              <a:rPr lang="ru-RU" dirty="0" smtClean="0">
                <a:solidFill>
                  <a:schemeClr val="bg1"/>
                </a:solidFill>
              </a:rPr>
              <a:t> МЦБ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Ждем </a:t>
            </a:r>
            <a:r>
              <a:rPr lang="ru-RU" dirty="0" smtClean="0">
                <a:solidFill>
                  <a:schemeClr val="bg1"/>
                </a:solidFill>
              </a:rPr>
              <a:t>Вас  ежедневно с 9.00 до 17.00 часов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Выходные дни : воскресенье, понедельник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</a:t>
            </a:r>
            <a:r>
              <a:rPr lang="ru-RU" dirty="0" smtClean="0">
                <a:solidFill>
                  <a:schemeClr val="bg1"/>
                </a:solidFill>
              </a:rPr>
              <a:t>ниги    о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Великой Отечественной войне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&amp;Lcy;&amp;ucy;&amp;chcy;&amp;shcy;&amp;icy;&amp;iecy; &amp;kcy;&amp;ncy;&amp;icy;&amp;gcy;&amp;icy; &amp;ocy; &amp;Vcy;&amp;iecy;&amp;lcy;&amp;icy;&amp;kcy;&amp;ocy;&amp;jcy; &amp;Ocy;&amp;tcy;&amp;iecy;&amp;chcy;&amp;iecy;&amp;scy;&amp;tcy;&amp;vcy;&amp;iecy;&amp;ncy;&amp;ncy;&amp;ocy;&amp;jcy; &amp;vcy;&amp;ocy;&amp;jcy;&amp;n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84887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65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«Завтра была война»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Борис Васильев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«Какой тяжелый год! – Знаете почему? Потому что високосный. Следующий будет счастливым, вот увидите! – Следующим был тысяча девятьсот сорок первый» Пронзительная история о том, как любили, дружили и мечтали ученики 9-Б класса в 1940 году. О том, как важно верить людям и отвечать за свои слова. Как позорно быть трусом и </a:t>
            </a:r>
            <a:r>
              <a:rPr lang="ru-RU" sz="1600" dirty="0" err="1" smtClean="0">
                <a:solidFill>
                  <a:schemeClr val="bg1"/>
                </a:solidFill>
              </a:rPr>
              <a:t>подлецом</a:t>
            </a:r>
            <a:r>
              <a:rPr lang="ru-RU" sz="1600" dirty="0" smtClean="0">
                <a:solidFill>
                  <a:schemeClr val="bg1"/>
                </a:solidFill>
              </a:rPr>
              <a:t>. О том, что предательство и малодушие может стоить жизни. Чести и взаимовыручке. Прекрасные, живые, современные подростки. Мальчишки, кричавшие «Ура», когда узнали о начале войны… А война была завтра, и мальчики погибли в первые дни. Короткие, без черновиков и вторых шансов, стремительные жизни.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03244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69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«А зори здесь тихие»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Борис Васильев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6400" dirty="0" smtClean="0">
                <a:solidFill>
                  <a:schemeClr val="bg1"/>
                </a:solidFill>
              </a:rPr>
              <a:t>История о судьбах пяти девушек-зенитчиц и их командира Федота Васкова, написанная в 1969 году фронтовиком Борисом Васильевым. Повесть основана на реальном эпизоде. «Женщинам ведь труднее всего на войне, вспоминал Борис Васильев. – Их на фронте было 300 тысяч! А тогда никто о них не писал» Их имена стали нарицательными. Красавица Женя </a:t>
            </a:r>
            <a:r>
              <a:rPr lang="ru-RU" sz="6400" dirty="0" err="1" smtClean="0">
                <a:solidFill>
                  <a:schemeClr val="bg1"/>
                </a:solidFill>
              </a:rPr>
              <a:t>Комелькова</a:t>
            </a:r>
            <a:r>
              <a:rPr lang="ru-RU" sz="6400" dirty="0" smtClean="0">
                <a:solidFill>
                  <a:schemeClr val="bg1"/>
                </a:solidFill>
              </a:rPr>
              <a:t>, молодая мама Рита </a:t>
            </a:r>
            <a:r>
              <a:rPr lang="ru-RU" sz="6400" dirty="0" err="1" smtClean="0">
                <a:solidFill>
                  <a:schemeClr val="bg1"/>
                </a:solidFill>
              </a:rPr>
              <a:t>Осянина</a:t>
            </a:r>
            <a:r>
              <a:rPr lang="ru-RU" sz="6400" dirty="0" smtClean="0">
                <a:solidFill>
                  <a:schemeClr val="bg1"/>
                </a:solidFill>
              </a:rPr>
              <a:t>, наивная и трогательная Лиза </a:t>
            </a:r>
            <a:r>
              <a:rPr lang="ru-RU" sz="6400" dirty="0" err="1" smtClean="0">
                <a:solidFill>
                  <a:schemeClr val="bg1"/>
                </a:solidFill>
              </a:rPr>
              <a:t>Бричкина</a:t>
            </a:r>
            <a:r>
              <a:rPr lang="ru-RU" sz="6400" dirty="0" smtClean="0">
                <a:solidFill>
                  <a:schemeClr val="bg1"/>
                </a:solidFill>
              </a:rPr>
              <a:t>, детдомовка Галя Четвертак, образованная Соня Гурвич. Двадцатилетние девушки, они могли жить, мечтать, любить, растить детей… Сюжет повести хорошо известен благодаря одноименному фильму, снятому Станиславом </a:t>
            </a:r>
            <a:r>
              <a:rPr lang="ru-RU" sz="6400" dirty="0" err="1" smtClean="0">
                <a:solidFill>
                  <a:schemeClr val="bg1"/>
                </a:solidFill>
              </a:rPr>
              <a:t>Ростоцким</a:t>
            </a:r>
            <a:r>
              <a:rPr lang="ru-RU" sz="6400" dirty="0" smtClean="0">
                <a:solidFill>
                  <a:schemeClr val="bg1"/>
                </a:solidFill>
              </a:rPr>
              <a:t> в 1972 году. Читать повесть нужно, чтобы ощутить атмосферу времени и прикоснуться к ярким женским характерам и их хрупким судьбам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03244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501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«Бабий Яр» Анатолий Кузнецов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В 1941 году автору  было 12 лет. Его семья не успела эвакуироваться, и в течение двух лет Кузнецов жил в оккупированном городе. «Бабий Яр» был написан по детским воспоминаниям. Отступление советских войск, первые дни оккупации, взрыв </a:t>
            </a:r>
            <a:r>
              <a:rPr lang="ru-RU" dirty="0" err="1" smtClean="0">
                <a:solidFill>
                  <a:schemeClr val="bg1"/>
                </a:solidFill>
              </a:rPr>
              <a:t>Крещатика</a:t>
            </a:r>
            <a:r>
              <a:rPr lang="ru-RU" dirty="0" smtClean="0">
                <a:solidFill>
                  <a:schemeClr val="bg1"/>
                </a:solidFill>
              </a:rPr>
              <a:t> и Киево-Печерской Лавры, расстрелы в Бабьем Яру, отчаянные попытки прокормиться, колбаса из человечины, которой спекулировали на рынке, киевское «Динамо», украинские националисты, </a:t>
            </a:r>
            <a:r>
              <a:rPr lang="ru-RU" dirty="0" err="1" smtClean="0">
                <a:solidFill>
                  <a:schemeClr val="bg1"/>
                </a:solidFill>
              </a:rPr>
              <a:t>власовцы</a:t>
            </a:r>
            <a:r>
              <a:rPr lang="ru-RU" dirty="0" smtClean="0">
                <a:solidFill>
                  <a:schemeClr val="bg1"/>
                </a:solidFill>
              </a:rPr>
              <a:t> – ничто не укрылось от глаз шустрого подростка.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047356" cy="493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24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«Альпийская баллада»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Василь Быков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Можно рекомендовать любую повесть писателя-фронтовика Василя Быкова: «Сотников», «Обелиск», «Мертвым не больно», «Волчья стая», «Пойти и не вернуться», но особого внимания заслуживает «Альпийская баллада». Из фашистского концлагеря бежали русский военнопленный Иван и итальянка Джулия. Среди суровых гор и альпийских лугов, преследуемые немцами, измученные холодом и голодом, Иван и Джулия сближаются. После войны итальянская сеньора напишет письмо односельчанам Ивана, в котором расскажет о подвиге их земляка, о трех днях любви, молнией озарившей темноту и страх войны. Из воспоминаний Быкова «Долгая дорога домой»: « Предчувствую сакраментальный вопрос про страх: боялся ли? Конечно, боялся, а, может, порой и трусил. Но страхов на войне много, и они все разные. Страх перед немцами – что могли взять в плен, застрелить; страх из-за огня, особенно артиллерийского или бомбежек. Если взрыв рядом, так, кажется, тело само, без участия разума, готово разорваться на куски от диких мук. Но был же и страх, который шел из-за спины – от начальства, всех тех карательных органов, которых в войну было не меньше, чем в мирное время. Даже больше».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1"/>
            <a:ext cx="4032448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365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32865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«В списках не значился»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Борис Васильев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По мотивам повести был снят фильм «Я – русский солдат». Дань памяти всем неизвестным и безымянным солдатам. Герой повести Николай Плужников прибыл в Брестскую крепость вечером накануне войны. Утром начинается бой, и Николая не успевают внести в списки. Формально он свободный человек и может покинуть крепость вместе с любимой девушкой. Как свободный человек он принимает решение выполнять свой гражданский долг. Николай Плужников стал последним защитником Брестской крепости. Через девять месяцев, 12 апреля 1942 года у него закончились патроны, и он вышел наверх: «Крепость не пала: она просто истекла кровью. Я – последняя ее капля».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10445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605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«Брестская крепость»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Сергей Смирнов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Благодаря писателю и историку Сергею Смирнову восстановлена память о многих защитниках Брестской крепости. Впервые об обороне Бреста стало известно в 1942 году, из штабного немецкого донесения, захваченного с документами разгромленной части. «Брестская крепость», насколько это возможно, документальная повесть, и она достаточно реалистично описывает менталитет советских людей. Готовность к подвигу, взаимопомощь (не словами, а отдав последний глоток воды), ставить свои интересы ниже интересов коллектива, защищать Родину ценой своей жизни – вот качества советского человека. В «Брестской крепости» Смирнов восстановил биографии людей, которые первыми приняли немецкий удар, оказались отрезанными от всего мира и продолжали героическое сопротивление. Вернул погибшим их честные имена и благодарность потомков.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810000" cy="47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58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Юрий </a:t>
            </a:r>
            <a:r>
              <a:rPr lang="ru-RU" dirty="0" smtClean="0">
                <a:solidFill>
                  <a:schemeClr val="bg1"/>
                </a:solidFill>
              </a:rPr>
              <a:t>Бондарев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«Горячий снег»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5600" dirty="0">
                <a:solidFill>
                  <a:schemeClr val="bg1"/>
                </a:solidFill>
              </a:rPr>
              <a:t>«Горячий снег» – книга о войне, которая, казалось бы, посвящена локальным событиям: в ней описывается один день из жизни батареи </a:t>
            </a:r>
            <a:r>
              <a:rPr lang="ru-RU" sz="5600" dirty="0" err="1">
                <a:solidFill>
                  <a:schemeClr val="bg1"/>
                </a:solidFill>
              </a:rPr>
              <a:t>Дроздовского</a:t>
            </a:r>
            <a:r>
              <a:rPr lang="ru-RU" sz="5600" dirty="0">
                <a:solidFill>
                  <a:schemeClr val="bg1"/>
                </a:solidFill>
              </a:rPr>
              <a:t>, выбивавшей фашистские танки на подступах к Сталинграду. Это роман о самоотверженности вчерашних школьников – пацанов, чья вера в приказ была непоколебима, и именно поэтому, наверное, батарея выстояла под огнем противника, оставшись на засыпанном порохом снегу. В «Горячем снеге» Юрий Бондарев очень красочно и реалистично воссоздал апокалиптическое танковое сражение в различные моменты времени. Военная тема тесно переплетается с личными историями персонажей, ужас и кровь – с откровениями и прощаниями, а каждый из героических поступков, совершенных персонажами, кажется единственно правильным в сложившейся ситуации. Финал романа оптимистичен: батарея, замерзающая в снегу, обнаруживается, раненных увозят в тыл, а героев непосредственно на передовой награждает генерал Бессонов. Впрочем, это не заслоняет трагичности происходящего, ведь там, на фронте, сражаются за Родину тысячи таких же мальчишек</a:t>
            </a:r>
            <a:r>
              <a:rPr lang="ru-RU" dirty="0"/>
              <a:t>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6004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37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147</TotalTime>
  <Words>1503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Книги    о  Великой Отечественной войне </vt:lpstr>
      <vt:lpstr>«Завтра была война»  Борис Васильев</vt:lpstr>
      <vt:lpstr>«А зори здесь тихие»  Борис Васильев</vt:lpstr>
      <vt:lpstr>«Бабий Яр» Анатолий Кузнецов</vt:lpstr>
      <vt:lpstr>«Альпийская баллада»  Василь Быков </vt:lpstr>
      <vt:lpstr>«В списках не значился»  Борис Васильев </vt:lpstr>
      <vt:lpstr>«Брестская крепость»  Сергей Смирнов</vt:lpstr>
      <vt:lpstr>Юрий Бондарев  «Горячий снег»</vt:lpstr>
      <vt:lpstr>Михаил Шолохов  «Судьба человека»</vt:lpstr>
      <vt:lpstr>Константин Симонов  «Живые и мертвые»</vt:lpstr>
      <vt:lpstr>Читать , чтобы  знать   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Кагальницкая</dc:creator>
  <cp:lastModifiedBy>Admin</cp:lastModifiedBy>
  <cp:revision>21</cp:revision>
  <dcterms:created xsi:type="dcterms:W3CDTF">2015-03-17T05:13:27Z</dcterms:created>
  <dcterms:modified xsi:type="dcterms:W3CDTF">2020-02-05T12:43:48Z</dcterms:modified>
</cp:coreProperties>
</file>